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2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2D813-2C2B-BF1A-713E-8AE7AE8FD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DD319-C469-6586-904F-371EB41F1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C533D-364D-6768-D2E5-304B3B315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ADAD-3B1F-45D9-BE10-48B8568F3AC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8F196-6B29-6FF9-DECD-ECA0DB583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1A76C-0154-5210-E028-E3724193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BC78-D44F-4055-9A9F-DC593D449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89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B5B2F-1866-783A-B790-3FCE8F878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4A1E03-DE4A-1E45-7B49-693E09EEA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0EF20-B6BC-B7C9-0B0A-6D5865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ADAD-3B1F-45D9-BE10-48B8568F3AC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A89FF-0927-3925-D873-BD9C14276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6F23C-002F-BFAD-3E07-E59F83F34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BC78-D44F-4055-9A9F-DC593D449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30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A0DF55-EBAB-224B-1D7D-5F212450D5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596D6F-2345-6DF4-421B-D59B02200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B9086-1528-C958-5025-8259122DC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ADAD-3B1F-45D9-BE10-48B8568F3AC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EDB7C-02F1-4C0D-5823-0EFB755F8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893D8-4905-2366-4E0B-20030EFCD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BC78-D44F-4055-9A9F-DC593D449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63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DE75A-6400-0A98-8AB0-FE66C81F4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5652B-DFA5-D391-6CDB-0BE4CE59F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B5065-FC1D-53D3-F143-42ED7218F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ADAD-3B1F-45D9-BE10-48B8568F3AC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054C7-E3D3-CDCA-7306-F80F06DF9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1D834-87B3-FB78-DB5B-92098C69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BC78-D44F-4055-9A9F-DC593D449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20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35420-97D4-8DD2-4A3A-B5C1B0C9A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88C48-CCF9-7A27-57DB-BEFDCC64D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7215D-7B2A-81E9-9E32-D1E0EAE08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ADAD-3B1F-45D9-BE10-48B8568F3AC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33D45-DC67-522E-6D01-21957F050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0E955-997E-6661-3327-C5F420200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BC78-D44F-4055-9A9F-DC593D449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43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0F151-719D-4F92-BB82-5BA5A0695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6DD15-3E7A-6E30-CC57-52CA30221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71C461-3A64-32B4-1E04-4E3B98BD3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5AA2BE-2C48-67C5-E553-AFC2F3098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ADAD-3B1F-45D9-BE10-48B8568F3AC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CCE1BF-4213-1B44-BED6-EC1959F14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BA518-2A85-ED2C-B792-56057252C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BC78-D44F-4055-9A9F-DC593D449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16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334CF-8777-9C81-1F03-D5177391F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651C6-9E95-F02A-7263-1A320F2CC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D2368A-18FE-E4B8-A83A-3B754B34F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B7E070-C153-C7B9-7E3D-A4C76DC04B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B99850-1696-A7FA-F320-9D6B2ABEE7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32741B-0983-87E3-D26F-3B2A4674F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ADAD-3B1F-45D9-BE10-48B8568F3AC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11DB1C-4E66-CDD6-B8B9-42C851680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29BCD7-E362-723B-0987-31DEECB48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BC78-D44F-4055-9A9F-DC593D449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341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1BA91-136E-2C4F-DFE6-68EFEC545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F2CED4-5482-1994-C678-E88D9D8E9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ADAD-3B1F-45D9-BE10-48B8568F3AC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B807C4-48D4-FEFC-C7D6-C9423FE68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C70E8-7D90-91F8-6FC3-E37F30393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BC78-D44F-4055-9A9F-DC593D449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43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7FAB5C-AAA8-713C-638B-E2A4DB735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ADAD-3B1F-45D9-BE10-48B8568F3AC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F44192-AD82-941E-C43F-08AF5098D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B5D44-80AA-B759-83D6-6BE3623F7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BC78-D44F-4055-9A9F-DC593D449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924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2A733-9E13-6BC4-A765-F6BAF3C2E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A37C7-821D-7D05-CD24-2C180D6D3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C85F-084D-FA0C-7F9F-8B5A8E5E10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EBF37-7266-1D3D-2411-AB239E47D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ADAD-3B1F-45D9-BE10-48B8568F3AC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136AB4-CB92-47FD-ABB9-A3C64579C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B10BC-AEFC-B9AE-5899-DFA46B8CB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BC78-D44F-4055-9A9F-DC593D449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95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93DC2-190E-F2F4-9951-AC248A869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D4BAEF-DFA3-6C6D-83BA-C714FE9AA3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EA210-6B5B-185C-C02A-32479A2F6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9378A9-142B-5D0E-9AA6-3AFB5E5BA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ADAD-3B1F-45D9-BE10-48B8568F3AC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F4BAE-BD50-DB42-BA7F-E4FAC15D4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AD5D4-15F8-EABE-9A22-1FF54B9A0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9BC78-D44F-4055-9A9F-DC593D449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70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1CA533-1762-3678-3C3D-68A48DEEE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24DBC-83C8-4B71-9546-1160A3326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F367A-EDC3-E024-5275-F5908B3E22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9BADAD-3B1F-45D9-BE10-48B8568F3AC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2F467-C465-57B0-9D13-0FD44E2D14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27408-DBBF-BB1B-9A0D-DD4A3A8E44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E9BC78-D44F-4055-9A9F-DC593D449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80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related image detail. Angel coloring book 34116184 Vector Art at Vecteezy">
            <a:extLst>
              <a:ext uri="{FF2B5EF4-FFF2-40B4-BE49-F238E27FC236}">
                <a16:creationId xmlns:a16="http://schemas.microsoft.com/office/drawing/2014/main" id="{9FAB2492-5860-3B32-210A-8E1A87896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000" y="160395"/>
            <a:ext cx="7038266" cy="6461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B501DFD3-9D8A-F289-EF3A-7AA181145A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712" y="143185"/>
            <a:ext cx="1095894" cy="109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31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4E4CB6-413E-84A1-432F-5D806C236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573" y="423443"/>
            <a:ext cx="7906853" cy="6011114"/>
          </a:xfrm>
          <a:prstGeom prst="rect">
            <a:avLst/>
          </a:prstGeom>
        </p:spPr>
      </p:pic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C3A3C97A-EA1B-CEAC-CDF6-DCA22062F2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468" y="262737"/>
            <a:ext cx="1135368" cy="113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681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Lewis</dc:creator>
  <cp:lastModifiedBy>Amy Underwood</cp:lastModifiedBy>
  <cp:revision>1</cp:revision>
  <dcterms:created xsi:type="dcterms:W3CDTF">2024-04-25T09:39:42Z</dcterms:created>
  <dcterms:modified xsi:type="dcterms:W3CDTF">2024-04-25T10:07:27Z</dcterms:modified>
</cp:coreProperties>
</file>