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EL, Sarah (NHS NORFOLK AND WAVENEY CCG)" initials="SC" lastIdx="2" clrIdx="0">
    <p:extLst>
      <p:ext uri="{19B8F6BF-5375-455C-9EA6-DF929625EA0E}">
        <p15:presenceInfo xmlns:p15="http://schemas.microsoft.com/office/powerpoint/2012/main" userId="S::sarah.steel@nhs.net::a018a3ab-d343-4450-836c-a0e7b7f93067" providerId="AD"/>
      </p:ext>
    </p:extLst>
  </p:cmAuthor>
  <p:cmAuthor id="2" name="KNOX, Catherine (NHS NORFOLK AND WAVENEY CCG)" initials="KC" lastIdx="4" clrIdx="1">
    <p:extLst>
      <p:ext uri="{19B8F6BF-5375-455C-9EA6-DF929625EA0E}">
        <p15:presenceInfo xmlns:p15="http://schemas.microsoft.com/office/powerpoint/2012/main" userId="S::catherine.knox4@nhs.net::10c6fd45-d8c7-4f30-aa11-8e930aa38d89" providerId="AD"/>
      </p:ext>
    </p:extLst>
  </p:cmAuthor>
  <p:cmAuthor id="3" name="BULTITUDE, Maddison (NHS NORFOLK AND WAVENEY CCG)" initials="BC" lastIdx="1" clrIdx="2">
    <p:extLst>
      <p:ext uri="{19B8F6BF-5375-455C-9EA6-DF929625EA0E}">
        <p15:presenceInfo xmlns:p15="http://schemas.microsoft.com/office/powerpoint/2012/main" userId="S::maddison.bultitude@nhs.net::6b9cec87-bf1c-41e5-bcfe-9361e11c79f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424CC-43D5-42B3-BFBB-86A91776A9D0}" v="6" dt="2022-11-02T13:19:15.352"/>
    <p1510:client id="{D5352323-B3D8-4A96-A278-1DC6ECFD8C40}" v="2" dt="2022-11-02T13:18:13.5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-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37:51.809" idx="1">
    <p:pos x="4015" y="711"/>
    <p:text>I think it needs to be 0-17 with the footnote explaining up to the 18th birthday</p:text>
    <p:extLst>
      <p:ext uri="{C676402C-5697-4E1C-873F-D02D1690AC5C}">
        <p15:threadingInfo xmlns:p15="http://schemas.microsoft.com/office/powerpoint/2012/main" timeZoneBias="420"/>
      </p:ext>
    </p:extLst>
  </p:cm>
  <p:cm authorId="2" dt="2021-04-20T01:38:57.684" idx="1">
    <p:pos x="4015" y="847"/>
    <p:text>Agree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1-04-20T01:41:40.360" idx="2">
    <p:pos x="4015" y="983"/>
    <p:text>colon on line 3 needs moving back a space!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1-04-20T01:42:49.394" idx="3">
    <p:pos x="4015" y="1119"/>
    <p:text>add sarah's name too please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3" dt="2021-04-20T01:42:52.054" idx="1">
    <p:pos x="4015" y="807"/>
    <p:text>I have made both changes and added Sarah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1-04-20T01:43:27.003" idx="2">
    <p:pos x="4015" y="1255"/>
    <p:text>Designated Dr CDR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1-04-20T01:44:26.225" idx="4">
    <p:pos x="4015" y="1391"/>
    <p:text>Its wicked!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ED155-9B6F-48FC-BB0F-3506F1BD45A3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E21A3-FA6A-4256-A724-64C750121A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91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1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80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2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4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8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28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21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58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04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4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06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1376C-7EEE-48E7-BF23-1FCBC345D56F}" type="datetimeFigureOut">
              <a:rPr lang="en-GB" smtClean="0"/>
              <a:t>02/11/2022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4D102-C87B-405F-9A3D-62FAE73516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66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wicb.childdeathreviewteam@nhs.net" TargetMode="Externa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22183" y="9289885"/>
            <a:ext cx="2314575" cy="527403"/>
          </a:xfrm>
        </p:spPr>
        <p:txBody>
          <a:bodyPr/>
          <a:lstStyle/>
          <a:p>
            <a:pPr algn="r"/>
            <a:r>
              <a:rPr lang="en-GB" dirty="0"/>
              <a:t>v2.0 CDR FLYER NOVEMBER 2022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912" y="6698308"/>
            <a:ext cx="589888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600" b="1" dirty="0"/>
              <a:t>Who are the CDR Team:</a:t>
            </a:r>
            <a:endParaRPr lang="en-GB" sz="1600" dirty="0"/>
          </a:p>
          <a:p>
            <a:pPr algn="ctr"/>
            <a:r>
              <a:rPr lang="en-GB" sz="1600" dirty="0"/>
              <a:t>Dr Sarah Steel - </a:t>
            </a:r>
            <a:r>
              <a:rPr lang="en-GB" sz="1600" dirty="0">
                <a:ea typeface="+mn-lt"/>
                <a:cs typeface="+mn-lt"/>
              </a:rPr>
              <a:t>Designated Doctor for Child Death </a:t>
            </a:r>
            <a:endParaRPr lang="en-GB" sz="1600" b="1" dirty="0">
              <a:ea typeface="+mn-lt"/>
              <a:cs typeface="+mn-lt"/>
            </a:endParaRPr>
          </a:p>
          <a:p>
            <a:pPr algn="ctr" fontAlgn="base"/>
            <a:r>
              <a:rPr lang="en-GB" sz="1600" dirty="0"/>
              <a:t>Sonia Furness   -  Lead Nurse for Child Death Review</a:t>
            </a:r>
            <a:endParaRPr lang="en-GB" sz="1600" dirty="0">
              <a:cs typeface="Calibri"/>
            </a:endParaRPr>
          </a:p>
          <a:p>
            <a:pPr algn="ctr" fontAlgn="base"/>
            <a:r>
              <a:rPr lang="en-GB" sz="1600" dirty="0"/>
              <a:t>Julia Fothergill - Deputy CDR Nurse </a:t>
            </a:r>
            <a:endParaRPr lang="en-GB" sz="1600" dirty="0">
              <a:cs typeface="Calibri"/>
            </a:endParaRPr>
          </a:p>
          <a:p>
            <a:pPr algn="ctr" fontAlgn="base"/>
            <a:r>
              <a:rPr lang="en-GB" sz="1600" dirty="0"/>
              <a:t>Anne Marie Freeman - Deputy CDR Nurse </a:t>
            </a:r>
            <a:endParaRPr lang="en-GB" sz="1600" dirty="0">
              <a:cs typeface="Calibri"/>
            </a:endParaRPr>
          </a:p>
          <a:p>
            <a:pPr algn="ctr" fontAlgn="base"/>
            <a:r>
              <a:rPr lang="en-GB" sz="1600"/>
              <a:t>Ali Church– </a:t>
            </a:r>
            <a:r>
              <a:rPr lang="en-GB" sz="1600" dirty="0"/>
              <a:t>CDR Team Administrator </a:t>
            </a:r>
            <a:endParaRPr lang="en-GB" sz="1600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179" y="1129991"/>
            <a:ext cx="5900619" cy="32316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 fontAlgn="base"/>
            <a:r>
              <a:rPr lang="en-GB" b="1" dirty="0"/>
              <a:t>From the 6 April 2021, in the event of a Sudden Unexpected Death in Childhood (SUDIC) (0-17years*), please contact the Norfolk and Waveney Child Death Review Team (CDR):</a:t>
            </a:r>
          </a:p>
          <a:p>
            <a:pPr algn="ctr" fontAlgn="base"/>
            <a:endParaRPr lang="en-GB" dirty="0"/>
          </a:p>
          <a:p>
            <a:pPr algn="ctr" fontAlgn="base"/>
            <a:r>
              <a:rPr lang="en-GB" b="1" dirty="0"/>
              <a:t>Team phone number: 01603 257160</a:t>
            </a:r>
            <a:endParaRPr lang="en-GB" sz="1050" b="1" dirty="0"/>
          </a:p>
          <a:p>
            <a:pPr algn="ctr" fontAlgn="base"/>
            <a:r>
              <a:rPr lang="en-GB" b="1" dirty="0"/>
              <a:t>Email: </a:t>
            </a:r>
            <a:r>
              <a:rPr lang="en-GB" u="sng" dirty="0">
                <a:hlinkClick r:id="rId2"/>
              </a:rPr>
              <a:t>nwicb.childdeathreviewteam@nhs.net</a:t>
            </a:r>
            <a:r>
              <a:rPr lang="en-GB" dirty="0"/>
              <a:t> </a:t>
            </a:r>
            <a:endParaRPr lang="en-GB" dirty="0">
              <a:cs typeface="Calibri"/>
            </a:endParaRPr>
          </a:p>
          <a:p>
            <a:pPr fontAlgn="base"/>
            <a:endParaRPr lang="en-GB" sz="1400" dirty="0"/>
          </a:p>
          <a:p>
            <a:pPr algn="ctr"/>
            <a:r>
              <a:rPr lang="en-GB" sz="1400" b="1" dirty="0"/>
              <a:t>The CDR Team will be based at:</a:t>
            </a:r>
            <a:endParaRPr lang="en-GB" sz="1400" b="1" dirty="0">
              <a:cs typeface="Calibri"/>
            </a:endParaRPr>
          </a:p>
          <a:p>
            <a:pPr algn="ctr"/>
            <a:r>
              <a:rPr lang="en-GB" sz="1400" b="1" dirty="0"/>
              <a:t>Floor 8, County Hall,</a:t>
            </a:r>
          </a:p>
          <a:p>
            <a:pPr algn="ctr"/>
            <a:r>
              <a:rPr lang="en-GB" sz="1400" b="1" dirty="0">
                <a:cs typeface="Calibri"/>
              </a:rPr>
              <a:t>Martineau Lane</a:t>
            </a:r>
          </a:p>
          <a:p>
            <a:pPr algn="ctr"/>
            <a:r>
              <a:rPr lang="en-GB" sz="1400" b="1" dirty="0"/>
              <a:t>Norwich, NR1 2UA</a:t>
            </a:r>
            <a:endParaRPr lang="en-GB" sz="1400" b="1" dirty="0">
              <a:cs typeface="Calibri"/>
            </a:endParaRPr>
          </a:p>
          <a:p>
            <a:pPr algn="ctr"/>
            <a:endParaRPr lang="en-GB" sz="1400" b="1" dirty="0"/>
          </a:p>
          <a:p>
            <a:pPr algn="ctr"/>
            <a:r>
              <a:rPr lang="en-GB" sz="1200" b="1" dirty="0"/>
              <a:t>(PLEASE NOTE. Due to the COVID-19 pandemic the team are currently homeworking)</a:t>
            </a:r>
            <a:endParaRPr lang="en-GB" sz="1200" b="1" dirty="0"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177" y="8367462"/>
            <a:ext cx="5900619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PLEASE NOTE.  16 to 17 years (up to their 18th birthday) may present to ED as an Adult, however they  are still covered by Paediatrics' and the CDR Team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0341" y="202187"/>
            <a:ext cx="335507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>
                <a:solidFill>
                  <a:srgbClr val="ED7D31"/>
                </a:solidFill>
              </a:rPr>
              <a:t>SUDIC – Sudden Unexpected Death in Childhood (0-17years*) 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444" y="4645701"/>
            <a:ext cx="5900619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en-GB" b="1" dirty="0"/>
              <a:t>The CDR Team are available: </a:t>
            </a:r>
          </a:p>
          <a:p>
            <a:pPr algn="ctr" fontAlgn="base"/>
            <a:r>
              <a:rPr lang="en-GB" b="1" dirty="0"/>
              <a:t>Monday – Friday (excluding bank holidays) </a:t>
            </a:r>
            <a:endParaRPr lang="en-GB" dirty="0"/>
          </a:p>
          <a:p>
            <a:pPr algn="ctr" fontAlgn="base"/>
            <a:r>
              <a:rPr lang="en-GB" b="1" dirty="0"/>
              <a:t>08:00 – 18:00 </a:t>
            </a:r>
          </a:p>
          <a:p>
            <a:pPr algn="ctr" fontAlgn="base"/>
            <a:endParaRPr lang="en-GB" b="1" dirty="0"/>
          </a:p>
          <a:p>
            <a:pPr algn="ctr" fontAlgn="base"/>
            <a:r>
              <a:rPr lang="en-GB" sz="1600" b="1" dirty="0"/>
              <a:t>Out of hours</a:t>
            </a:r>
            <a:r>
              <a:rPr lang="en-GB" sz="1600" dirty="0"/>
              <a:t>: messages can be left on the above number and the team will respond the next working 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0B87C3-DB0B-4353-AD46-20F073B62BBA}"/>
              </a:ext>
            </a:extLst>
          </p:cNvPr>
          <p:cNvSpPr txBox="1"/>
          <p:nvPr/>
        </p:nvSpPr>
        <p:spPr>
          <a:xfrm>
            <a:off x="500177" y="9400151"/>
            <a:ext cx="218406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cs typeface="Calibri"/>
              </a:rPr>
              <a:t>*up to their 18th birthday</a:t>
            </a: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E20B4217-7F27-47B7-8F4E-B32C04CC0D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955" y="322849"/>
            <a:ext cx="18226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007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e2959e-348b-4832-90e0-37183d0d83f6" xsi:nil="true"/>
    <lcf76f155ced4ddcb4097134ff3c332f xmlns="b9c66fa0-f228-490e-9dee-5e68d14237f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265BBE5FBB90468435D3CBD4C45EE3" ma:contentTypeVersion="11" ma:contentTypeDescription="Create a new document." ma:contentTypeScope="" ma:versionID="e6d5012913e9b2873710b0c273f9c9bd">
  <xsd:schema xmlns:xsd="http://www.w3.org/2001/XMLSchema" xmlns:xs="http://www.w3.org/2001/XMLSchema" xmlns:p="http://schemas.microsoft.com/office/2006/metadata/properties" xmlns:ns2="b9c66fa0-f228-490e-9dee-5e68d14237f3" xmlns:ns3="14e2959e-348b-4832-90e0-37183d0d83f6" targetNamespace="http://schemas.microsoft.com/office/2006/metadata/properties" ma:root="true" ma:fieldsID="03157834be10ff7b811d2aa1acb16e88" ns2:_="" ns3:_="">
    <xsd:import namespace="b9c66fa0-f228-490e-9dee-5e68d14237f3"/>
    <xsd:import namespace="14e2959e-348b-4832-90e0-37183d0d83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c66fa0-f228-490e-9dee-5e68d14237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d6e3770-24e9-436a-bfbb-e2969bf955d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2959e-348b-4832-90e0-37183d0d83f6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ced15ac-b505-42ab-a9d7-6b1399225068}" ma:internalName="TaxCatchAll" ma:showField="CatchAllData" ma:web="14e2959e-348b-4832-90e0-37183d0d83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FF47C12-1DBB-47F6-996F-95506024094E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d9855fdf-9ce9-45ae-8f57-9879312d16dc"/>
    <ds:schemaRef ds:uri="394977a4-b813-40b9-8b24-a16b30ed459f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sharepoint/v3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4890229-EA4E-4444-90A4-B85E85A9FE01}"/>
</file>

<file path=customXml/itemProps3.xml><?xml version="1.0" encoding="utf-8"?>
<ds:datastoreItem xmlns:ds="http://schemas.openxmlformats.org/officeDocument/2006/customXml" ds:itemID="{3048742E-6B35-42F8-944D-20E7BFD090D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3312</TotalTime>
  <Words>221</Words>
  <Application>Microsoft Office PowerPoint</Application>
  <PresentationFormat>A4 Paper (210x297 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Maddison Bultitude</dc:creator>
  <cp:lastModifiedBy>CHURCH, Alison (NHS NORFOLK AND WAVENEY ICB - 26A)</cp:lastModifiedBy>
  <cp:revision>11</cp:revision>
  <dcterms:created xsi:type="dcterms:W3CDTF">2021-04-12T12:55:35Z</dcterms:created>
  <dcterms:modified xsi:type="dcterms:W3CDTF">2022-11-02T13:24:01Z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0x0101007C265BBE5FBB90468435D3CBD4C45EE3</vt:lpwstr>
  </property>
  <property fmtid="{D5CDD505-2E9C-101B-9397-08002B2CF9AE}" pid="3" name="Order">
    <vt:r8>5200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MediaServiceImageTags">
    <vt:lpwstr/>
  </property>
</Properties>
</file>